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9"/>
  </p:notes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4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65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4CFBBD-9B52-42EE-B00C-1A8F660BC1F4}" type="datetimeFigureOut">
              <a:rPr lang="ko-KR" altLang="en-US" smtClean="0"/>
              <a:t>2012-10-19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5DAD41-E1EE-4BD3-AAEB-ABED50E1569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872918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48336-1B62-46C3-BE39-AA0EC98C3D76}" type="datetimeFigureOut">
              <a:rPr lang="en-US" smtClean="0"/>
              <a:t>10/19/2012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A7680-BFB6-42A0-A7FA-886D649E7E77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48336-1B62-46C3-BE39-AA0EC98C3D76}" type="datetimeFigureOut">
              <a:rPr lang="en-US" smtClean="0"/>
              <a:t>10/19/2012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A7680-BFB6-42A0-A7FA-886D649E7E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48336-1B62-46C3-BE39-AA0EC98C3D76}" type="datetimeFigureOut">
              <a:rPr lang="en-US" smtClean="0"/>
              <a:t>10/19/2012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A7680-BFB6-42A0-A7FA-886D649E7E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48336-1B62-46C3-BE39-AA0EC98C3D76}" type="datetimeFigureOut">
              <a:rPr lang="en-US" smtClean="0"/>
              <a:t>10/19/2012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A7680-BFB6-42A0-A7FA-886D649E7E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48336-1B62-46C3-BE39-AA0EC98C3D76}" type="datetimeFigureOut">
              <a:rPr lang="en-US" smtClean="0"/>
              <a:t>10/19/2012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A7680-BFB6-42A0-A7FA-886D649E7E77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48336-1B62-46C3-BE39-AA0EC98C3D76}" type="datetimeFigureOut">
              <a:rPr lang="en-US" smtClean="0"/>
              <a:t>10/19/2012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A7680-BFB6-42A0-A7FA-886D649E7E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48336-1B62-46C3-BE39-AA0EC98C3D76}" type="datetimeFigureOut">
              <a:rPr lang="en-US" smtClean="0"/>
              <a:t>10/19/2012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A7680-BFB6-42A0-A7FA-886D649E7E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48336-1B62-46C3-BE39-AA0EC98C3D76}" type="datetimeFigureOut">
              <a:rPr lang="en-US" smtClean="0"/>
              <a:t>10/19/2012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A7680-BFB6-42A0-A7FA-886D649E7E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48336-1B62-46C3-BE39-AA0EC98C3D76}" type="datetimeFigureOut">
              <a:rPr lang="en-US" smtClean="0"/>
              <a:t>10/19/2012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A7680-BFB6-42A0-A7FA-886D649E7E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48336-1B62-46C3-BE39-AA0EC98C3D76}" type="datetimeFigureOut">
              <a:rPr lang="en-US" smtClean="0"/>
              <a:t>10/19/2012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A7680-BFB6-42A0-A7FA-886D649E7E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48336-1B62-46C3-BE39-AA0EC98C3D76}" type="datetimeFigureOut">
              <a:rPr lang="en-US" smtClean="0"/>
              <a:t>10/19/2012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371A7680-BFB6-42A0-A7FA-886D649E7E77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B148336-1B62-46C3-BE39-AA0EC98C3D76}" type="datetimeFigureOut">
              <a:rPr lang="en-US" smtClean="0"/>
              <a:t>10/19/2012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71A7680-BFB6-42A0-A7FA-886D649E7E77}" type="slidenum">
              <a:rPr lang="en-US" smtClean="0"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7" Type="http://schemas.openxmlformats.org/officeDocument/2006/relationships/image" Target="../media/image31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youtu.be/-veRVD16G4E" TargetMode="External"/><Relationship Id="rId7" Type="http://schemas.openxmlformats.org/officeDocument/2006/relationships/hyperlink" Target="http://youtu.be/LFKPK7adhE8" TargetMode="External"/><Relationship Id="rId2" Type="http://schemas.openxmlformats.org/officeDocument/2006/relationships/hyperlink" Target="http://youtu.be/1ne2PNX_zVY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youtu.be/Ew9jnHeXeVg" TargetMode="External"/><Relationship Id="rId5" Type="http://schemas.openxmlformats.org/officeDocument/2006/relationships/hyperlink" Target="http://youtu.be/xiwVuHxY-mw" TargetMode="External"/><Relationship Id="rId4" Type="http://schemas.openxmlformats.org/officeDocument/2006/relationships/hyperlink" Target="http://youtu.be/AL3Gr05wihQ" TargetMode="Externa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7" Type="http://schemas.openxmlformats.org/officeDocument/2006/relationships/image" Target="../media/image37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youtu.be/YtWqW4Q7rCI" TargetMode="External"/><Relationship Id="rId7" Type="http://schemas.openxmlformats.org/officeDocument/2006/relationships/hyperlink" Target="http://youtu.be/0Rjo_UY4RN4" TargetMode="External"/><Relationship Id="rId2" Type="http://schemas.openxmlformats.org/officeDocument/2006/relationships/hyperlink" Target="http://youtu.be/6uLhN1jH6uo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youtu.be/_KVzOPbkyR4" TargetMode="External"/><Relationship Id="rId5" Type="http://schemas.openxmlformats.org/officeDocument/2006/relationships/hyperlink" Target="http://youtu.be/gh2NQjIPxoA" TargetMode="External"/><Relationship Id="rId4" Type="http://schemas.openxmlformats.org/officeDocument/2006/relationships/hyperlink" Target="http://youtu.be/KQVWf_Q8ees" TargetMode="Externa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17" Type="http://schemas.openxmlformats.org/officeDocument/2006/relationships/image" Target="../media/image17.png"/><Relationship Id="rId2" Type="http://schemas.openxmlformats.org/officeDocument/2006/relationships/image" Target="../media/image2.png"/><Relationship Id="rId16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5" Type="http://schemas.openxmlformats.org/officeDocument/2006/relationships/image" Target="../media/image1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Relationship Id="rId1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youtu.be/xBGrnEObu34" TargetMode="External"/><Relationship Id="rId7" Type="http://schemas.openxmlformats.org/officeDocument/2006/relationships/hyperlink" Target="http://youtu.be/Pa3zOxbAuxY" TargetMode="External"/><Relationship Id="rId2" Type="http://schemas.openxmlformats.org/officeDocument/2006/relationships/hyperlink" Target="http://youtu.be/44MNJGQMzLA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youtu.be/C-6XF8E6cLU" TargetMode="External"/><Relationship Id="rId5" Type="http://schemas.openxmlformats.org/officeDocument/2006/relationships/hyperlink" Target="http://youtu.be/CWeeJ4R6YU8" TargetMode="External"/><Relationship Id="rId4" Type="http://schemas.openxmlformats.org/officeDocument/2006/relationships/hyperlink" Target="http://youtu.be/QwGvVUzxAD8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Sports in Korea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Part of the Lecture of Korean Language and Culture</a:t>
            </a:r>
          </a:p>
          <a:p>
            <a:r>
              <a:rPr lang="en-US" dirty="0" smtClean="0"/>
              <a:t>By JAE-YOUNG YU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53388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8784" y="172531"/>
            <a:ext cx="336098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800" dirty="0" err="1" smtClean="0"/>
              <a:t>Paldo</a:t>
            </a:r>
            <a:r>
              <a:rPr lang="en-US" altLang="ko-KR" sz="2800" dirty="0" smtClean="0"/>
              <a:t>-League Teams</a:t>
            </a:r>
            <a:endParaRPr lang="ko-KR" altLang="en-US" sz="28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052736"/>
            <a:ext cx="6372225" cy="3714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250" y="4941168"/>
            <a:ext cx="2476500" cy="184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06310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9512" y="188640"/>
            <a:ext cx="19643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800" dirty="0" smtClean="0"/>
              <a:t>Star players</a:t>
            </a:r>
            <a:endParaRPr lang="ko-KR" altLang="en-US" sz="2800" dirty="0"/>
          </a:p>
        </p:txBody>
      </p:sp>
      <p:sp>
        <p:nvSpPr>
          <p:cNvPr id="2" name="TextBox 1"/>
          <p:cNvSpPr txBox="1"/>
          <p:nvPr/>
        </p:nvSpPr>
        <p:spPr>
          <a:xfrm>
            <a:off x="883404" y="3327375"/>
            <a:ext cx="17872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smtClean="0"/>
              <a:t>2011 </a:t>
            </a:r>
            <a:r>
              <a:rPr lang="en-US" altLang="ko-KR" sz="1200" dirty="0" err="1" smtClean="0"/>
              <a:t>Paldo</a:t>
            </a:r>
            <a:r>
              <a:rPr lang="en-US" altLang="ko-KR" sz="1200" dirty="0" smtClean="0"/>
              <a:t>-League MVP </a:t>
            </a:r>
          </a:p>
          <a:p>
            <a:r>
              <a:rPr lang="en-US" altLang="ko-KR" sz="1200" dirty="0" smtClean="0"/>
              <a:t>Yoon Suk-Min</a:t>
            </a:r>
            <a:endParaRPr lang="ko-KR" altLang="en-US" sz="1200" dirty="0"/>
          </a:p>
        </p:txBody>
      </p:sp>
      <p:sp>
        <p:nvSpPr>
          <p:cNvPr id="38" name="TextBox 37"/>
          <p:cNvSpPr txBox="1"/>
          <p:nvPr/>
        </p:nvSpPr>
        <p:spPr>
          <a:xfrm>
            <a:off x="5780608" y="2922168"/>
            <a:ext cx="18604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err="1" smtClean="0"/>
              <a:t>Orix</a:t>
            </a:r>
            <a:r>
              <a:rPr lang="en-US" altLang="ko-KR" sz="1200" dirty="0" smtClean="0"/>
              <a:t> Buffalos Lee </a:t>
            </a:r>
            <a:r>
              <a:rPr lang="en-US" altLang="ko-KR" sz="1200" dirty="0" err="1" smtClean="0"/>
              <a:t>Dae</a:t>
            </a:r>
            <a:r>
              <a:rPr lang="en-US" altLang="ko-KR" sz="1200" dirty="0" smtClean="0"/>
              <a:t> Ho</a:t>
            </a:r>
            <a:endParaRPr lang="ko-KR" altLang="en-US" sz="1200" dirty="0"/>
          </a:p>
        </p:txBody>
      </p:sp>
      <p:sp>
        <p:nvSpPr>
          <p:cNvPr id="40" name="TextBox 39"/>
          <p:cNvSpPr txBox="1"/>
          <p:nvPr/>
        </p:nvSpPr>
        <p:spPr>
          <a:xfrm>
            <a:off x="3341346" y="3341693"/>
            <a:ext cx="14466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err="1" smtClean="0"/>
              <a:t>Cleaveland</a:t>
            </a:r>
            <a:r>
              <a:rPr lang="en-US" altLang="ko-KR" sz="1200" dirty="0" smtClean="0"/>
              <a:t> Indians</a:t>
            </a:r>
          </a:p>
          <a:p>
            <a:r>
              <a:rPr lang="en-US" altLang="ko-KR" sz="1200" dirty="0" smtClean="0"/>
              <a:t>Chu Shin-</a:t>
            </a:r>
            <a:r>
              <a:rPr lang="en-US" altLang="ko-KR" sz="1200" dirty="0" err="1" smtClean="0"/>
              <a:t>Soo</a:t>
            </a:r>
            <a:endParaRPr lang="ko-KR" altLang="en-US" sz="1200" dirty="0"/>
          </a:p>
        </p:txBody>
      </p:sp>
      <p:sp>
        <p:nvSpPr>
          <p:cNvPr id="44" name="TextBox 43"/>
          <p:cNvSpPr txBox="1"/>
          <p:nvPr/>
        </p:nvSpPr>
        <p:spPr>
          <a:xfrm>
            <a:off x="2917137" y="6037622"/>
            <a:ext cx="111517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smtClean="0"/>
              <a:t>Park Chan Ho</a:t>
            </a:r>
            <a:endParaRPr lang="ko-KR" altLang="en-US" sz="1200" dirty="0"/>
          </a:p>
        </p:txBody>
      </p:sp>
      <p:sp>
        <p:nvSpPr>
          <p:cNvPr id="46" name="TextBox 45"/>
          <p:cNvSpPr txBox="1"/>
          <p:nvPr/>
        </p:nvSpPr>
        <p:spPr>
          <a:xfrm>
            <a:off x="883404" y="6392944"/>
            <a:ext cx="11948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err="1" smtClean="0"/>
              <a:t>Hanhwa</a:t>
            </a:r>
            <a:r>
              <a:rPr lang="en-US" altLang="ko-KR" sz="1200" dirty="0" smtClean="0"/>
              <a:t> Eagles</a:t>
            </a:r>
          </a:p>
          <a:p>
            <a:r>
              <a:rPr lang="en-US" altLang="ko-KR" sz="1200" dirty="0" err="1" smtClean="0"/>
              <a:t>Ryu</a:t>
            </a:r>
            <a:r>
              <a:rPr lang="en-US" altLang="ko-KR" sz="1200" dirty="0" smtClean="0"/>
              <a:t> </a:t>
            </a:r>
            <a:r>
              <a:rPr lang="en-US" altLang="ko-KR" sz="1200" dirty="0" err="1" smtClean="0"/>
              <a:t>Hyunjin</a:t>
            </a:r>
            <a:endParaRPr lang="ko-KR" altLang="en-US" sz="1200" dirty="0"/>
          </a:p>
        </p:txBody>
      </p:sp>
      <p:pic>
        <p:nvPicPr>
          <p:cNvPr id="5122" name="Picture 2" descr="http://cfs8.tistory.com/image/9/tistory/2008/09/17/12/06/48d07444109f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3404" y="863051"/>
            <a:ext cx="1960404" cy="2419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://res.heraldm.com/content/image/2012/03/09/20120309000411_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5420" y="855876"/>
            <a:ext cx="2921391" cy="1922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7137" y="831537"/>
            <a:ext cx="2490376" cy="24514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3405" y="3838660"/>
            <a:ext cx="1672371" cy="24767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7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9013" y="3838660"/>
            <a:ext cx="2876569" cy="2038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8" name="Picture 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3283002"/>
            <a:ext cx="2545210" cy="32409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1" name="TextBox 20"/>
          <p:cNvSpPr txBox="1"/>
          <p:nvPr/>
        </p:nvSpPr>
        <p:spPr>
          <a:xfrm>
            <a:off x="4788024" y="6314621"/>
            <a:ext cx="13657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smtClean="0"/>
              <a:t>Kim </a:t>
            </a:r>
            <a:r>
              <a:rPr lang="en-US" altLang="ko-KR" sz="1200" dirty="0" err="1" smtClean="0"/>
              <a:t>Byung</a:t>
            </a:r>
            <a:r>
              <a:rPr lang="en-US" altLang="ko-KR" sz="1200" dirty="0" smtClean="0"/>
              <a:t> Hyun </a:t>
            </a:r>
            <a:endParaRPr lang="ko-KR" altLang="en-US" sz="1200" dirty="0"/>
          </a:p>
        </p:txBody>
      </p:sp>
    </p:spTree>
    <p:extLst>
      <p:ext uri="{BB962C8B-B14F-4D97-AF65-F5344CB8AC3E}">
        <p14:creationId xmlns:p14="http://schemas.microsoft.com/office/powerpoint/2010/main" val="265169609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0002" y="225797"/>
            <a:ext cx="222176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800" dirty="0" smtClean="0"/>
              <a:t>Clips of plays</a:t>
            </a:r>
            <a:endParaRPr lang="ko-KR" altLang="en-US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467544" y="1268760"/>
            <a:ext cx="6300058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altLang="ko-KR" dirty="0" smtClean="0"/>
              <a:t>Yoon </a:t>
            </a:r>
            <a:r>
              <a:rPr lang="en-US" altLang="ko-KR" dirty="0"/>
              <a:t>Suk-Min’s pitching </a:t>
            </a:r>
            <a:r>
              <a:rPr lang="en-US" altLang="ko-KR" dirty="0">
                <a:hlinkClick r:id="rId2"/>
              </a:rPr>
              <a:t>http://youtu.be/1ne2PNX_zVY</a:t>
            </a:r>
            <a:endParaRPr lang="en-US" altLang="ko-KR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altLang="ko-KR" dirty="0" smtClean="0"/>
              <a:t>Chu Shin-</a:t>
            </a:r>
            <a:r>
              <a:rPr lang="en-US" altLang="ko-KR" dirty="0" err="1" smtClean="0"/>
              <a:t>Soo’s</a:t>
            </a:r>
            <a:r>
              <a:rPr lang="en-US" altLang="ko-KR" dirty="0" smtClean="0"/>
              <a:t> </a:t>
            </a:r>
            <a:r>
              <a:rPr lang="en-US" altLang="ko-KR" dirty="0"/>
              <a:t>play </a:t>
            </a:r>
            <a:r>
              <a:rPr lang="en-US" altLang="ko-KR" dirty="0">
                <a:hlinkClick r:id="rId3"/>
              </a:rPr>
              <a:t>http://youtu.be/-veRVD16G4E</a:t>
            </a:r>
            <a:endParaRPr lang="en-US" altLang="ko-KR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altLang="ko-KR" dirty="0" smtClean="0"/>
              <a:t>Lee </a:t>
            </a:r>
            <a:r>
              <a:rPr lang="en-US" altLang="ko-KR" dirty="0" err="1" smtClean="0"/>
              <a:t>Dae</a:t>
            </a:r>
            <a:r>
              <a:rPr lang="en-US" altLang="ko-KR" dirty="0" smtClean="0"/>
              <a:t>-Ho’s </a:t>
            </a:r>
            <a:r>
              <a:rPr lang="en-US" altLang="ko-KR" dirty="0"/>
              <a:t>homerun </a:t>
            </a:r>
            <a:r>
              <a:rPr lang="en-US" altLang="ko-KR" dirty="0">
                <a:hlinkClick r:id="rId4"/>
              </a:rPr>
              <a:t>http://youtu.be/AL3Gr05wihQ</a:t>
            </a:r>
            <a:endParaRPr lang="en-US" altLang="ko-KR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altLang="ko-KR" dirty="0" err="1" smtClean="0"/>
              <a:t>Ryu</a:t>
            </a:r>
            <a:r>
              <a:rPr lang="en-US" altLang="ko-KR" dirty="0" smtClean="0"/>
              <a:t> </a:t>
            </a:r>
            <a:r>
              <a:rPr lang="en-US" altLang="ko-KR" dirty="0" err="1" smtClean="0"/>
              <a:t>Hyunjin’s</a:t>
            </a:r>
            <a:r>
              <a:rPr lang="en-US" altLang="ko-KR" dirty="0" smtClean="0"/>
              <a:t> </a:t>
            </a:r>
            <a:r>
              <a:rPr lang="en-US" altLang="ko-KR" dirty="0"/>
              <a:t>pitching </a:t>
            </a:r>
            <a:r>
              <a:rPr lang="en-US" altLang="ko-KR" dirty="0">
                <a:hlinkClick r:id="rId5"/>
              </a:rPr>
              <a:t>http://youtu.be/xiwVuHxY-mw</a:t>
            </a:r>
            <a:endParaRPr lang="en-US" altLang="ko-KR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altLang="ko-KR" dirty="0" smtClean="0"/>
              <a:t>Park Chan Ho’s </a:t>
            </a:r>
            <a:r>
              <a:rPr lang="en-US" altLang="ko-KR" dirty="0"/>
              <a:t>pitching </a:t>
            </a:r>
            <a:r>
              <a:rPr lang="en-US" altLang="ko-KR" dirty="0">
                <a:hlinkClick r:id="rId6"/>
              </a:rPr>
              <a:t>http://youtu.be/Ew9jnHeXeVg</a:t>
            </a:r>
            <a:endParaRPr lang="en-US" altLang="ko-KR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altLang="ko-KR" dirty="0" smtClean="0"/>
              <a:t>Kim </a:t>
            </a:r>
            <a:r>
              <a:rPr lang="en-US" altLang="ko-KR" dirty="0" err="1" smtClean="0"/>
              <a:t>Byung</a:t>
            </a:r>
            <a:r>
              <a:rPr lang="en-US" altLang="ko-KR" dirty="0" smtClean="0"/>
              <a:t> Hyun’s </a:t>
            </a:r>
            <a:r>
              <a:rPr lang="en-US" altLang="ko-KR" dirty="0"/>
              <a:t>pitching </a:t>
            </a:r>
            <a:r>
              <a:rPr lang="en-US" altLang="ko-KR" dirty="0">
                <a:hlinkClick r:id="rId7"/>
              </a:rPr>
              <a:t>http://youtu.be/LFKPK7adhE8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51648744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Skating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Strong in figure skating, speed skating, and short tracks</a:t>
            </a:r>
          </a:p>
          <a:p>
            <a:r>
              <a:rPr lang="en-US" dirty="0" smtClean="0"/>
              <a:t>Typical elite sports</a:t>
            </a:r>
          </a:p>
          <a:p>
            <a:r>
              <a:rPr lang="en-US" dirty="0" smtClean="0"/>
              <a:t>Recent achievements</a:t>
            </a:r>
          </a:p>
          <a:p>
            <a:pPr lvl="1"/>
            <a:r>
              <a:rPr lang="en-US" dirty="0" smtClean="0"/>
              <a:t>2010 Vancouver Olympic: 6 </a:t>
            </a:r>
            <a:r>
              <a:rPr lang="en-US" dirty="0" err="1" smtClean="0"/>
              <a:t>Golds</a:t>
            </a:r>
            <a:r>
              <a:rPr lang="en-US" dirty="0" smtClean="0"/>
              <a:t> (Woman’s figure single, Man’s and Woman’s 500m speed skating, Man’s 10,000m speed skating, Man’s 1,000m and 1,500m short track)</a:t>
            </a:r>
          </a:p>
          <a:p>
            <a:pPr lvl="1"/>
            <a:r>
              <a:rPr lang="en-US" dirty="0" smtClean="0"/>
              <a:t>2006 Torino Olympic: 6 </a:t>
            </a:r>
            <a:r>
              <a:rPr lang="en-US" dirty="0" err="1" smtClean="0"/>
              <a:t>Golds</a:t>
            </a:r>
            <a:r>
              <a:rPr lang="en-US" dirty="0" smtClean="0"/>
              <a:t> (Man’s 1,000m, 1,500m, &amp; 5,000m relay, Woman’s 1,000m, 1,500m, 3,000m relay)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831674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9512" y="188640"/>
            <a:ext cx="19643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800" dirty="0" smtClean="0"/>
              <a:t>Star players</a:t>
            </a:r>
            <a:endParaRPr lang="ko-KR" altLang="en-US" sz="2800" dirty="0"/>
          </a:p>
        </p:txBody>
      </p:sp>
      <p:sp>
        <p:nvSpPr>
          <p:cNvPr id="2" name="TextBox 1"/>
          <p:cNvSpPr txBox="1"/>
          <p:nvPr/>
        </p:nvSpPr>
        <p:spPr>
          <a:xfrm>
            <a:off x="38576" y="2968334"/>
            <a:ext cx="11231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smtClean="0"/>
              <a:t>Kim </a:t>
            </a:r>
            <a:r>
              <a:rPr lang="en-US" altLang="ko-KR" sz="1200" dirty="0" err="1" smtClean="0"/>
              <a:t>Yuna</a:t>
            </a:r>
            <a:endParaRPr lang="en-US" altLang="ko-KR" sz="1200" dirty="0" smtClean="0"/>
          </a:p>
          <a:p>
            <a:r>
              <a:rPr lang="en-US" altLang="ko-KR" sz="1200" dirty="0" smtClean="0"/>
              <a:t>Figure skating</a:t>
            </a:r>
            <a:endParaRPr lang="ko-KR" altLang="en-US" sz="1200" dirty="0"/>
          </a:p>
        </p:txBody>
      </p:sp>
      <p:sp>
        <p:nvSpPr>
          <p:cNvPr id="38" name="TextBox 37"/>
          <p:cNvSpPr txBox="1"/>
          <p:nvPr/>
        </p:nvSpPr>
        <p:spPr>
          <a:xfrm>
            <a:off x="5780608" y="3429999"/>
            <a:ext cx="211404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smtClean="0"/>
              <a:t>Lee Sang </a:t>
            </a:r>
            <a:r>
              <a:rPr lang="en-US" altLang="ko-KR" sz="1200" dirty="0" err="1" smtClean="0"/>
              <a:t>Hwa</a:t>
            </a:r>
            <a:r>
              <a:rPr lang="en-US" altLang="ko-KR" sz="1200" dirty="0" smtClean="0"/>
              <a:t>, Speed skating</a:t>
            </a:r>
            <a:endParaRPr lang="ko-KR" altLang="en-US" sz="1200" dirty="0"/>
          </a:p>
        </p:txBody>
      </p:sp>
      <p:sp>
        <p:nvSpPr>
          <p:cNvPr id="40" name="TextBox 39"/>
          <p:cNvSpPr txBox="1"/>
          <p:nvPr/>
        </p:nvSpPr>
        <p:spPr>
          <a:xfrm>
            <a:off x="3341346" y="3341693"/>
            <a:ext cx="11033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smtClean="0"/>
              <a:t>Mo Tae Bum</a:t>
            </a:r>
          </a:p>
          <a:p>
            <a:r>
              <a:rPr lang="en-US" altLang="ko-KR" sz="1200" dirty="0" smtClean="0"/>
              <a:t>Speed skating</a:t>
            </a:r>
            <a:endParaRPr lang="ko-KR" altLang="en-US" sz="1200" dirty="0"/>
          </a:p>
        </p:txBody>
      </p:sp>
      <p:sp>
        <p:nvSpPr>
          <p:cNvPr id="44" name="TextBox 43"/>
          <p:cNvSpPr txBox="1"/>
          <p:nvPr/>
        </p:nvSpPr>
        <p:spPr>
          <a:xfrm>
            <a:off x="3539251" y="6178719"/>
            <a:ext cx="18572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err="1" smtClean="0"/>
              <a:t>Ahn</a:t>
            </a:r>
            <a:r>
              <a:rPr lang="en-US" altLang="ko-KR" sz="1200" dirty="0" smtClean="0"/>
              <a:t> Hyun </a:t>
            </a:r>
            <a:r>
              <a:rPr lang="en-US" altLang="ko-KR" sz="1200" dirty="0" err="1" smtClean="0"/>
              <a:t>Soo</a:t>
            </a:r>
            <a:endParaRPr lang="en-US" altLang="ko-KR" sz="1200" dirty="0" smtClean="0"/>
          </a:p>
          <a:p>
            <a:r>
              <a:rPr lang="en-US" altLang="ko-KR" sz="1200" dirty="0" smtClean="0"/>
              <a:t>Short track speed skating</a:t>
            </a:r>
            <a:endParaRPr lang="ko-KR" altLang="en-US" sz="1200" dirty="0"/>
          </a:p>
        </p:txBody>
      </p:sp>
      <p:sp>
        <p:nvSpPr>
          <p:cNvPr id="46" name="TextBox 45"/>
          <p:cNvSpPr txBox="1"/>
          <p:nvPr/>
        </p:nvSpPr>
        <p:spPr>
          <a:xfrm>
            <a:off x="883404" y="6162111"/>
            <a:ext cx="12757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smtClean="0"/>
              <a:t>Lee </a:t>
            </a:r>
            <a:r>
              <a:rPr lang="en-US" altLang="ko-KR" sz="1200" dirty="0" err="1" smtClean="0"/>
              <a:t>Seung</a:t>
            </a:r>
            <a:r>
              <a:rPr lang="en-US" altLang="ko-KR" sz="1200" dirty="0" smtClean="0"/>
              <a:t> </a:t>
            </a:r>
            <a:r>
              <a:rPr lang="en-US" altLang="ko-KR" sz="1200" dirty="0" err="1" smtClean="0"/>
              <a:t>Hoon</a:t>
            </a:r>
            <a:endParaRPr lang="en-US" altLang="ko-KR" sz="1200" dirty="0" smtClean="0"/>
          </a:p>
          <a:p>
            <a:r>
              <a:rPr lang="en-US" altLang="ko-KR" sz="1200" dirty="0" smtClean="0"/>
              <a:t>Speed skating</a:t>
            </a:r>
            <a:endParaRPr lang="ko-KR" altLang="en-US" sz="1200" dirty="0"/>
          </a:p>
        </p:txBody>
      </p:sp>
      <p:sp>
        <p:nvSpPr>
          <p:cNvPr id="21" name="TextBox 20"/>
          <p:cNvSpPr txBox="1"/>
          <p:nvPr/>
        </p:nvSpPr>
        <p:spPr>
          <a:xfrm>
            <a:off x="6283149" y="6178719"/>
            <a:ext cx="18572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smtClean="0"/>
              <a:t>Jin Sun-Yu</a:t>
            </a:r>
          </a:p>
          <a:p>
            <a:r>
              <a:rPr lang="en-US" altLang="ko-KR" sz="1200" dirty="0" smtClean="0"/>
              <a:t>Short track speed skating</a:t>
            </a:r>
            <a:endParaRPr lang="ko-KR" altLang="en-US" sz="12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052" y="802983"/>
            <a:ext cx="1524000" cy="300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7540" y="801721"/>
            <a:ext cx="2300524" cy="2545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9" name="Picture 5" descr="http://media.cleveland.com/olympics_impact/photo/lee-sang-hwa-speedskating-021610jpg-eeea346ed8ffffb9_large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6314" y="807662"/>
            <a:ext cx="3386628" cy="25399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899" y="3809548"/>
            <a:ext cx="3210447" cy="21765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1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3809548"/>
            <a:ext cx="1807967" cy="22837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2" name="Picture 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3759671"/>
            <a:ext cx="3333750" cy="2333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5846973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0002" y="225797"/>
            <a:ext cx="33278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800" dirty="0" smtClean="0"/>
              <a:t>Clips of competition</a:t>
            </a:r>
            <a:endParaRPr lang="ko-KR" altLang="en-US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467544" y="1268760"/>
            <a:ext cx="6300058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altLang="ko-KR" dirty="0" smtClean="0"/>
              <a:t>Kim </a:t>
            </a:r>
            <a:r>
              <a:rPr lang="en-US" altLang="ko-KR" dirty="0" err="1" smtClean="0"/>
              <a:t>Yuna’s</a:t>
            </a:r>
            <a:r>
              <a:rPr lang="en-US" altLang="ko-KR" dirty="0" smtClean="0"/>
              <a:t> </a:t>
            </a:r>
            <a:r>
              <a:rPr lang="en-US" altLang="ko-KR" dirty="0"/>
              <a:t>skating </a:t>
            </a:r>
            <a:r>
              <a:rPr lang="en-US" altLang="ko-KR" dirty="0">
                <a:hlinkClick r:id="rId2"/>
              </a:rPr>
              <a:t>http://youtu.be/6uLhN1jH6uo</a:t>
            </a:r>
            <a:endParaRPr lang="en-US" altLang="ko-KR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altLang="ko-KR" dirty="0" smtClean="0"/>
              <a:t>Mo Tae Bum’s </a:t>
            </a:r>
            <a:r>
              <a:rPr lang="en-US" altLang="ko-KR" dirty="0"/>
              <a:t>skating  </a:t>
            </a:r>
            <a:r>
              <a:rPr lang="en-US" altLang="ko-KR" dirty="0">
                <a:hlinkClick r:id="rId3"/>
              </a:rPr>
              <a:t>http://youtu.be/YtWqW4Q7rCI</a:t>
            </a:r>
            <a:endParaRPr lang="en-US" altLang="ko-KR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altLang="ko-KR" dirty="0" smtClean="0"/>
              <a:t>Lee Sang </a:t>
            </a:r>
            <a:r>
              <a:rPr lang="en-US" altLang="ko-KR" dirty="0" err="1" smtClean="0"/>
              <a:t>Hwa’s</a:t>
            </a:r>
            <a:r>
              <a:rPr lang="en-US" altLang="ko-KR" dirty="0" smtClean="0"/>
              <a:t> </a:t>
            </a:r>
            <a:r>
              <a:rPr lang="en-US" altLang="ko-KR" dirty="0"/>
              <a:t>skating </a:t>
            </a:r>
            <a:r>
              <a:rPr lang="en-US" altLang="ko-KR" dirty="0">
                <a:hlinkClick r:id="rId4"/>
              </a:rPr>
              <a:t>http://youtu.be/KQVWf_Q8ees</a:t>
            </a:r>
            <a:endParaRPr lang="en-US" altLang="ko-KR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altLang="ko-KR" dirty="0" smtClean="0"/>
              <a:t>Lee </a:t>
            </a:r>
            <a:r>
              <a:rPr lang="en-US" altLang="ko-KR" dirty="0" err="1" smtClean="0"/>
              <a:t>Seung</a:t>
            </a:r>
            <a:r>
              <a:rPr lang="en-US" altLang="ko-KR" dirty="0" smtClean="0"/>
              <a:t> </a:t>
            </a:r>
            <a:r>
              <a:rPr lang="en-US" altLang="ko-KR" dirty="0" err="1" smtClean="0"/>
              <a:t>Hoon’s</a:t>
            </a:r>
            <a:r>
              <a:rPr lang="en-US" altLang="ko-KR" dirty="0" smtClean="0"/>
              <a:t> </a:t>
            </a:r>
            <a:r>
              <a:rPr lang="en-US" altLang="ko-KR" dirty="0"/>
              <a:t>skating  </a:t>
            </a:r>
            <a:r>
              <a:rPr lang="en-US" altLang="ko-KR" dirty="0">
                <a:hlinkClick r:id="rId5"/>
              </a:rPr>
              <a:t>http://youtu.be/gh2NQjIPxoA</a:t>
            </a:r>
            <a:endParaRPr lang="en-US" altLang="ko-KR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altLang="ko-KR" dirty="0" err="1" smtClean="0"/>
              <a:t>Ahn</a:t>
            </a:r>
            <a:r>
              <a:rPr lang="en-US" altLang="ko-KR" dirty="0" smtClean="0"/>
              <a:t> Hyun </a:t>
            </a:r>
            <a:r>
              <a:rPr lang="en-US" altLang="ko-KR" dirty="0" err="1" smtClean="0"/>
              <a:t>Soo’s</a:t>
            </a:r>
            <a:r>
              <a:rPr lang="en-US" altLang="ko-KR" dirty="0" smtClean="0"/>
              <a:t> </a:t>
            </a:r>
            <a:r>
              <a:rPr lang="en-US" altLang="ko-KR" dirty="0"/>
              <a:t>skating </a:t>
            </a:r>
            <a:r>
              <a:rPr lang="en-US" altLang="ko-KR" dirty="0">
                <a:hlinkClick r:id="rId6"/>
              </a:rPr>
              <a:t>http://youtu.be/_KVzOPbkyR4</a:t>
            </a:r>
            <a:endParaRPr lang="en-US" altLang="ko-KR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altLang="ko-KR" dirty="0" smtClean="0"/>
              <a:t>Jin Sun-Yu’s </a:t>
            </a:r>
            <a:r>
              <a:rPr lang="en-US" altLang="ko-KR" dirty="0"/>
              <a:t>skating </a:t>
            </a:r>
            <a:r>
              <a:rPr lang="en-US" altLang="ko-KR" dirty="0">
                <a:hlinkClick r:id="rId7"/>
              </a:rPr>
              <a:t>http://youtu.be/0Rjo_UY4RN4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62091520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Baseketball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FIBA </a:t>
            </a:r>
            <a:r>
              <a:rPr lang="en-US" dirty="0" smtClean="0"/>
              <a:t>world ranking: </a:t>
            </a:r>
            <a:r>
              <a:rPr lang="en-US" dirty="0" smtClean="0"/>
              <a:t>Men, 33; Women, 11 (2012)</a:t>
            </a:r>
            <a:endParaRPr lang="en-US" dirty="0" smtClean="0"/>
          </a:p>
          <a:p>
            <a:r>
              <a:rPr lang="en-US" dirty="0" smtClean="0"/>
              <a:t>Man; 10 </a:t>
            </a:r>
            <a:r>
              <a:rPr lang="en-US" dirty="0" err="1" smtClean="0"/>
              <a:t>proteams</a:t>
            </a:r>
            <a:r>
              <a:rPr lang="en-US" dirty="0" smtClean="0"/>
              <a:t> </a:t>
            </a:r>
            <a:r>
              <a:rPr lang="en-US" dirty="0" smtClean="0"/>
              <a:t>in </a:t>
            </a:r>
            <a:r>
              <a:rPr lang="en-US" dirty="0" smtClean="0"/>
              <a:t>KBL (Korean Basketball League)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Women; 6 </a:t>
            </a:r>
            <a:r>
              <a:rPr lang="en-US" dirty="0" err="1" smtClean="0"/>
              <a:t>proteams</a:t>
            </a:r>
            <a:r>
              <a:rPr lang="en-US" dirty="0" smtClean="0"/>
              <a:t> in WKBL</a:t>
            </a:r>
            <a:endParaRPr lang="en-US" dirty="0" smtClean="0"/>
          </a:p>
          <a:p>
            <a:r>
              <a:rPr lang="en-US" dirty="0" smtClean="0"/>
              <a:t>Recent achievements</a:t>
            </a:r>
          </a:p>
          <a:p>
            <a:pPr lvl="1"/>
            <a:r>
              <a:rPr lang="en-US" dirty="0" smtClean="0"/>
              <a:t>2012 London Olympic: MW DQ</a:t>
            </a:r>
            <a:endParaRPr lang="en-US" dirty="0" smtClean="0"/>
          </a:p>
          <a:p>
            <a:pPr lvl="1"/>
            <a:r>
              <a:rPr lang="en-US" dirty="0" smtClean="0"/>
              <a:t>2010 Asian Games (Guangzhou, China): MW Silver 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276907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Golf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World golf ranking by www. Officialworldgolfranking.com: (Oct. 14, 2012)</a:t>
            </a:r>
          </a:p>
          <a:p>
            <a:pPr lvl="1"/>
            <a:r>
              <a:rPr lang="en-US" dirty="0" smtClean="0"/>
              <a:t>Men</a:t>
            </a:r>
          </a:p>
          <a:p>
            <a:pPr lvl="2"/>
            <a:r>
              <a:rPr lang="en-US" dirty="0" smtClean="0"/>
              <a:t>Choi KJ, 41</a:t>
            </a:r>
          </a:p>
          <a:p>
            <a:pPr lvl="2"/>
            <a:r>
              <a:rPr lang="en-US" dirty="0" err="1" smtClean="0"/>
              <a:t>Bae</a:t>
            </a:r>
            <a:r>
              <a:rPr lang="en-US" dirty="0" smtClean="0"/>
              <a:t> SM, 50</a:t>
            </a:r>
          </a:p>
          <a:p>
            <a:pPr lvl="1"/>
            <a:r>
              <a:rPr lang="en-US" dirty="0" smtClean="0"/>
              <a:t>Women</a:t>
            </a:r>
          </a:p>
          <a:p>
            <a:pPr lvl="2"/>
            <a:r>
              <a:rPr lang="en-US" dirty="0" smtClean="0"/>
              <a:t>Choi NY, 3</a:t>
            </a:r>
          </a:p>
          <a:p>
            <a:pPr lvl="2"/>
            <a:r>
              <a:rPr lang="en-US" dirty="0" smtClean="0"/>
              <a:t>Park I, 5</a:t>
            </a:r>
          </a:p>
          <a:p>
            <a:pPr lvl="2"/>
            <a:r>
              <a:rPr lang="en-US" dirty="0" smtClean="0"/>
              <a:t>Shin J, 6</a:t>
            </a:r>
          </a:p>
          <a:p>
            <a:pPr lvl="2"/>
            <a:r>
              <a:rPr lang="en-US" dirty="0" err="1" smtClean="0"/>
              <a:t>Ryu</a:t>
            </a:r>
            <a:r>
              <a:rPr lang="en-US" dirty="0" smtClean="0"/>
              <a:t> SY, 10</a:t>
            </a:r>
          </a:p>
          <a:p>
            <a:pPr lvl="2"/>
            <a:r>
              <a:rPr lang="en-US" dirty="0" smtClean="0"/>
              <a:t>19 players within top 50</a:t>
            </a:r>
            <a:endParaRPr lang="en-US" dirty="0" smtClean="0"/>
          </a:p>
          <a:p>
            <a:r>
              <a:rPr lang="en-US" dirty="0" smtClean="0"/>
              <a:t>Becoming more popular</a:t>
            </a:r>
          </a:p>
          <a:p>
            <a:r>
              <a:rPr lang="en-US" dirty="0" smtClean="0"/>
              <a:t>Recent Achievements:</a:t>
            </a:r>
          </a:p>
          <a:p>
            <a:pPr lvl="1"/>
            <a:r>
              <a:rPr lang="en-US" dirty="0" smtClean="0"/>
              <a:t>Men; 8 wins in PGA tour (by Choi KJ)</a:t>
            </a:r>
          </a:p>
          <a:p>
            <a:pPr lvl="1"/>
            <a:r>
              <a:rPr lang="en-US" dirty="0" smtClean="0"/>
              <a:t>Women; win more than 90 times in LPGA tour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2116691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General</a:t>
            </a:r>
          </a:p>
          <a:p>
            <a:r>
              <a:rPr lang="en-US" dirty="0" smtClean="0"/>
              <a:t>Survey Results by Gallop (2009)</a:t>
            </a:r>
          </a:p>
          <a:p>
            <a:r>
              <a:rPr lang="en-US" dirty="0" smtClean="0"/>
              <a:t>Football</a:t>
            </a:r>
          </a:p>
          <a:p>
            <a:r>
              <a:rPr lang="en-US" dirty="0" smtClean="0"/>
              <a:t>Baseball</a:t>
            </a:r>
          </a:p>
          <a:p>
            <a:r>
              <a:rPr lang="en-US" dirty="0" smtClean="0"/>
              <a:t>Skating</a:t>
            </a:r>
          </a:p>
          <a:p>
            <a:r>
              <a:rPr lang="en-US" dirty="0" smtClean="0"/>
              <a:t>Basketball</a:t>
            </a:r>
          </a:p>
          <a:p>
            <a:r>
              <a:rPr lang="en-US" dirty="0" smtClean="0"/>
              <a:t>Golf</a:t>
            </a:r>
          </a:p>
          <a:p>
            <a:r>
              <a:rPr lang="en-US" dirty="0" smtClean="0"/>
              <a:t>Swimming</a:t>
            </a:r>
          </a:p>
          <a:p>
            <a:r>
              <a:rPr lang="en-US" dirty="0" smtClean="0"/>
              <a:t>Others – Martial arts</a:t>
            </a:r>
            <a:r>
              <a:rPr lang="en-US" dirty="0"/>
              <a:t>, </a:t>
            </a:r>
            <a:r>
              <a:rPr lang="en-US" dirty="0" smtClean="0"/>
              <a:t>archery, hockey, handball, boxing, wrestling, gymnastics, etc.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09113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Loves it very much</a:t>
            </a:r>
          </a:p>
          <a:p>
            <a:r>
              <a:rPr lang="en-US" dirty="0" smtClean="0"/>
              <a:t>Requires more facilities and supports</a:t>
            </a:r>
          </a:p>
          <a:p>
            <a:r>
              <a:rPr lang="en-US" dirty="0" err="1" smtClean="0"/>
              <a:t>Trnsforms</a:t>
            </a:r>
            <a:r>
              <a:rPr lang="en-US" dirty="0" smtClean="0"/>
              <a:t> from elite sports to common people’s sports</a:t>
            </a:r>
          </a:p>
          <a:p>
            <a:r>
              <a:rPr lang="en-US" dirty="0" smtClean="0"/>
              <a:t>Needs to improve the sports organizations and policies</a:t>
            </a:r>
          </a:p>
        </p:txBody>
      </p:sp>
    </p:spTree>
    <p:extLst>
      <p:ext uri="{BB962C8B-B14F-4D97-AF65-F5344CB8AC3E}">
        <p14:creationId xmlns:p14="http://schemas.microsoft.com/office/powerpoint/2010/main" val="5866557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Survey results by Gallop (2009)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ln>
            <a:solidFill>
              <a:srgbClr val="FF0000"/>
            </a:solidFill>
          </a:ln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Sports practiced</a:t>
            </a:r>
          </a:p>
          <a:p>
            <a:pPr marL="850392" lvl="1" indent="-457200">
              <a:buFont typeface="+mj-lt"/>
              <a:buAutoNum type="arabicPeriod"/>
            </a:pPr>
            <a:r>
              <a:rPr lang="en-US" dirty="0" smtClean="0"/>
              <a:t>Football (soccer)</a:t>
            </a:r>
          </a:p>
          <a:p>
            <a:pPr marL="850392" lvl="1" indent="-457200">
              <a:buFont typeface="+mj-lt"/>
              <a:buAutoNum type="arabicPeriod"/>
            </a:pPr>
            <a:r>
              <a:rPr lang="en-US" dirty="0" smtClean="0"/>
              <a:t>Walking</a:t>
            </a:r>
          </a:p>
          <a:p>
            <a:pPr marL="850392" lvl="1" indent="-457200">
              <a:buFont typeface="+mj-lt"/>
              <a:buAutoNum type="arabicPeriod"/>
            </a:pPr>
            <a:r>
              <a:rPr lang="en-US" dirty="0" smtClean="0"/>
              <a:t>Baseball</a:t>
            </a:r>
          </a:p>
          <a:p>
            <a:pPr marL="850392" lvl="1" indent="-457200">
              <a:buFont typeface="+mj-lt"/>
              <a:buAutoNum type="arabicPeriod"/>
            </a:pPr>
            <a:r>
              <a:rPr lang="en-US" dirty="0" smtClean="0"/>
              <a:t>Mountain climbing</a:t>
            </a:r>
          </a:p>
          <a:p>
            <a:pPr marL="850392" lvl="1" indent="-457200">
              <a:buFont typeface="+mj-lt"/>
              <a:buAutoNum type="arabicPeriod"/>
            </a:pPr>
            <a:r>
              <a:rPr lang="en-US" dirty="0" smtClean="0"/>
              <a:t>Badminton</a:t>
            </a:r>
          </a:p>
          <a:p>
            <a:pPr marL="850392" lvl="1" indent="-457200">
              <a:buFont typeface="+mj-lt"/>
              <a:buAutoNum type="arabicPeriod"/>
            </a:pPr>
            <a:r>
              <a:rPr lang="en-US" dirty="0" smtClean="0"/>
              <a:t>Swimming</a:t>
            </a:r>
          </a:p>
          <a:p>
            <a:pPr marL="850392" lvl="1" indent="-457200">
              <a:buFont typeface="+mj-lt"/>
              <a:buAutoNum type="arabicPeriod"/>
            </a:pPr>
            <a:r>
              <a:rPr lang="en-US" dirty="0" smtClean="0"/>
              <a:t>Jogging</a:t>
            </a:r>
          </a:p>
          <a:p>
            <a:pPr marL="850392" lvl="1" indent="-457200">
              <a:buFont typeface="+mj-lt"/>
              <a:buAutoNum type="arabicPeriod"/>
            </a:pPr>
            <a:r>
              <a:rPr lang="en-US" dirty="0" smtClean="0"/>
              <a:t>Basketball</a:t>
            </a:r>
          </a:p>
          <a:p>
            <a:pPr marL="850392" lvl="1" indent="-457200">
              <a:buFont typeface="+mj-lt"/>
              <a:buAutoNum type="arabicPeriod"/>
            </a:pPr>
            <a:r>
              <a:rPr lang="en-US" dirty="0" smtClean="0"/>
              <a:t>Fitness</a:t>
            </a:r>
          </a:p>
          <a:p>
            <a:pPr marL="850392" lvl="1" indent="-457200">
              <a:buFont typeface="+mj-lt"/>
              <a:buAutoNum type="arabicPeriod"/>
            </a:pPr>
            <a:r>
              <a:rPr lang="en-US" dirty="0" smtClean="0"/>
              <a:t>Table tennis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ln>
            <a:solidFill>
              <a:srgbClr val="FF0000"/>
            </a:solidFill>
          </a:ln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Sports watched on TV</a:t>
            </a:r>
          </a:p>
          <a:p>
            <a:pPr marL="850392" lvl="1" indent="-457200">
              <a:buFont typeface="+mj-lt"/>
              <a:buAutoNum type="arabicPeriod"/>
            </a:pPr>
            <a:r>
              <a:rPr lang="en-US" dirty="0" smtClean="0"/>
              <a:t>Football</a:t>
            </a:r>
          </a:p>
          <a:p>
            <a:pPr marL="850392" lvl="1" indent="-457200">
              <a:buFont typeface="+mj-lt"/>
              <a:buAutoNum type="arabicPeriod"/>
            </a:pPr>
            <a:r>
              <a:rPr lang="en-US" dirty="0" smtClean="0"/>
              <a:t>Baseball</a:t>
            </a:r>
          </a:p>
          <a:p>
            <a:pPr marL="850392" lvl="1" indent="-457200">
              <a:buFont typeface="+mj-lt"/>
              <a:buAutoNum type="arabicPeriod"/>
            </a:pPr>
            <a:r>
              <a:rPr lang="en-US" dirty="0" smtClean="0"/>
              <a:t>Figure skating</a:t>
            </a:r>
          </a:p>
          <a:p>
            <a:pPr marL="850392" lvl="1" indent="-457200">
              <a:buFont typeface="+mj-lt"/>
              <a:buAutoNum type="arabicPeriod"/>
            </a:pPr>
            <a:r>
              <a:rPr lang="en-US" dirty="0" smtClean="0"/>
              <a:t>Basketball</a:t>
            </a:r>
          </a:p>
          <a:p>
            <a:pPr marL="850392" lvl="1" indent="-457200">
              <a:buFont typeface="+mj-lt"/>
              <a:buAutoNum type="arabicPeriod"/>
            </a:pPr>
            <a:r>
              <a:rPr lang="en-US" dirty="0" smtClean="0"/>
              <a:t>Volleyball</a:t>
            </a:r>
          </a:p>
          <a:p>
            <a:pPr marL="850392" lvl="1" indent="-457200">
              <a:buFont typeface="+mj-lt"/>
              <a:buAutoNum type="arabicPeriod"/>
            </a:pPr>
            <a:r>
              <a:rPr lang="en-US" dirty="0" smtClean="0"/>
              <a:t>Golf</a:t>
            </a:r>
          </a:p>
          <a:p>
            <a:pPr marL="850392" lvl="1" indent="-457200">
              <a:buFont typeface="+mj-lt"/>
              <a:buAutoNum type="arabicPeriod"/>
            </a:pPr>
            <a:r>
              <a:rPr lang="en-US" dirty="0" smtClean="0"/>
              <a:t>Fighting (UFC)</a:t>
            </a:r>
          </a:p>
          <a:p>
            <a:pPr marL="850392" lvl="1" indent="-457200">
              <a:buFont typeface="+mj-lt"/>
              <a:buAutoNum type="arabicPeriod"/>
            </a:pPr>
            <a:r>
              <a:rPr lang="en-US" dirty="0" smtClean="0"/>
              <a:t>Swimming</a:t>
            </a:r>
          </a:p>
          <a:p>
            <a:pPr marL="850392" lvl="1" indent="-457200">
              <a:buFont typeface="+mj-lt"/>
              <a:buAutoNum type="arabicPeriod"/>
            </a:pPr>
            <a:r>
              <a:rPr lang="en-US" dirty="0" smtClean="0"/>
              <a:t>Boxing</a:t>
            </a:r>
          </a:p>
          <a:p>
            <a:pPr marL="850392" lvl="1" indent="-457200">
              <a:buFont typeface="+mj-lt"/>
              <a:buAutoNum type="arabicPeriod"/>
            </a:pPr>
            <a:r>
              <a:rPr lang="en-US" dirty="0" smtClean="0"/>
              <a:t>Badminton/Billiard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71766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Football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FIFA world ranking: 25</a:t>
            </a:r>
          </a:p>
          <a:p>
            <a:r>
              <a:rPr lang="en-US" dirty="0" smtClean="0"/>
              <a:t>16 teams in K-League, 14 teams in National League, &amp; 18 teams in </a:t>
            </a:r>
            <a:r>
              <a:rPr lang="en-US" dirty="0" err="1" smtClean="0"/>
              <a:t>Challange</a:t>
            </a:r>
            <a:r>
              <a:rPr lang="en-US" dirty="0" smtClean="0"/>
              <a:t> League</a:t>
            </a:r>
          </a:p>
          <a:p>
            <a:r>
              <a:rPr lang="en-US" dirty="0" smtClean="0"/>
              <a:t>Recent achievements</a:t>
            </a:r>
          </a:p>
          <a:p>
            <a:pPr lvl="1"/>
            <a:r>
              <a:rPr lang="en-US" dirty="0" smtClean="0"/>
              <a:t>2012 London Olympic: Bronze</a:t>
            </a:r>
          </a:p>
          <a:p>
            <a:pPr lvl="1"/>
            <a:r>
              <a:rPr lang="en-US" dirty="0" smtClean="0"/>
              <a:t>2004 Athens Olympic: Quarter final</a:t>
            </a:r>
          </a:p>
          <a:p>
            <a:pPr lvl="1"/>
            <a:r>
              <a:rPr lang="en-US" dirty="0" smtClean="0"/>
              <a:t>2010 </a:t>
            </a:r>
            <a:r>
              <a:rPr lang="en-US" dirty="0" err="1" smtClean="0"/>
              <a:t>Southafrica</a:t>
            </a:r>
            <a:r>
              <a:rPr lang="en-US" dirty="0" smtClean="0"/>
              <a:t> </a:t>
            </a:r>
            <a:r>
              <a:rPr lang="en-US" dirty="0" err="1" smtClean="0"/>
              <a:t>Worldcup</a:t>
            </a:r>
            <a:r>
              <a:rPr lang="en-US" dirty="0" smtClean="0"/>
              <a:t>: 2</a:t>
            </a:r>
            <a:r>
              <a:rPr lang="en-US" baseline="30000" dirty="0" smtClean="0"/>
              <a:t>nd</a:t>
            </a:r>
            <a:r>
              <a:rPr lang="en-US" dirty="0" smtClean="0"/>
              <a:t> round (round of 16)</a:t>
            </a:r>
          </a:p>
          <a:p>
            <a:pPr lvl="1"/>
            <a:r>
              <a:rPr lang="en-US" dirty="0" smtClean="0"/>
              <a:t>2002 Korea-Japan </a:t>
            </a:r>
            <a:r>
              <a:rPr lang="en-US" dirty="0" err="1" smtClean="0"/>
              <a:t>Worldcup</a:t>
            </a:r>
            <a:r>
              <a:rPr lang="en-US" dirty="0" smtClean="0"/>
              <a:t>: Semifinal</a:t>
            </a:r>
          </a:p>
          <a:p>
            <a:pPr lvl="1"/>
            <a:r>
              <a:rPr lang="en-US" dirty="0" smtClean="0"/>
              <a:t>2009, 2010 AFC Champion’s League Champion: Pohang Steelers, </a:t>
            </a:r>
            <a:r>
              <a:rPr lang="en-US" dirty="0" err="1" smtClean="0"/>
              <a:t>Seongnam</a:t>
            </a:r>
            <a:r>
              <a:rPr lang="en-US" dirty="0" smtClean="0"/>
              <a:t> </a:t>
            </a:r>
            <a:r>
              <a:rPr lang="en-US" dirty="0" err="1" smtClean="0"/>
              <a:t>Ilwha</a:t>
            </a:r>
            <a:r>
              <a:rPr lang="en-US" dirty="0" smtClean="0"/>
              <a:t> </a:t>
            </a:r>
            <a:r>
              <a:rPr lang="en-US" dirty="0" err="1" smtClean="0"/>
              <a:t>Chunma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36349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486" y="800703"/>
            <a:ext cx="1085711" cy="12268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79512" y="188640"/>
            <a:ext cx="272254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800" dirty="0" smtClean="0"/>
              <a:t>K-League Teams</a:t>
            </a:r>
            <a:endParaRPr lang="ko-KR" altLang="en-US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988984" y="2096349"/>
            <a:ext cx="88562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 smtClean="0"/>
              <a:t>FC-Seoul</a:t>
            </a:r>
            <a:endParaRPr lang="ko-KR" altLang="en-US" sz="14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6787" y="790092"/>
            <a:ext cx="940118" cy="12268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171484" y="2096349"/>
            <a:ext cx="7707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smtClean="0"/>
              <a:t>Incheon </a:t>
            </a:r>
          </a:p>
          <a:p>
            <a:r>
              <a:rPr lang="en-US" altLang="ko-KR" sz="1200" dirty="0" smtClean="0"/>
              <a:t>United</a:t>
            </a:r>
            <a:endParaRPr lang="ko-KR" altLang="en-US" sz="1200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0348" y="800703"/>
            <a:ext cx="936530" cy="12268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3194840" y="2103239"/>
            <a:ext cx="8675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smtClean="0"/>
              <a:t>Suwon</a:t>
            </a:r>
          </a:p>
          <a:p>
            <a:r>
              <a:rPr lang="en-US" altLang="ko-KR" sz="1200" dirty="0" err="1" smtClean="0"/>
              <a:t>Bluewings</a:t>
            </a:r>
            <a:endParaRPr lang="ko-KR" altLang="en-US" sz="1200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7881" y="790092"/>
            <a:ext cx="1237465" cy="12374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4446541" y="2095839"/>
            <a:ext cx="7601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err="1" smtClean="0"/>
              <a:t>Ilhwa</a:t>
            </a:r>
            <a:endParaRPr lang="en-US" altLang="ko-KR" sz="1200" dirty="0" smtClean="0"/>
          </a:p>
          <a:p>
            <a:r>
              <a:rPr lang="en-US" altLang="ko-KR" sz="1200" dirty="0" err="1" smtClean="0"/>
              <a:t>Chunma</a:t>
            </a:r>
            <a:endParaRPr lang="ko-KR" altLang="en-US" sz="1200" dirty="0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6783" y="800703"/>
            <a:ext cx="1158327" cy="12162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5826574" y="2096349"/>
            <a:ext cx="5886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smtClean="0"/>
              <a:t>Pusan</a:t>
            </a:r>
          </a:p>
          <a:p>
            <a:r>
              <a:rPr lang="en-US" altLang="ko-KR" sz="1200" dirty="0" err="1" smtClean="0"/>
              <a:t>IPark</a:t>
            </a:r>
            <a:endParaRPr lang="ko-KR" altLang="en-US" sz="1200" dirty="0"/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2927" y="790092"/>
            <a:ext cx="1237465" cy="12374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7180979" y="2095838"/>
            <a:ext cx="6124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err="1" smtClean="0"/>
              <a:t>Daegu</a:t>
            </a:r>
            <a:endParaRPr lang="en-US" altLang="ko-KR" sz="1200" dirty="0" smtClean="0"/>
          </a:p>
          <a:p>
            <a:r>
              <a:rPr lang="en-US" altLang="ko-KR" sz="1200" dirty="0" smtClean="0"/>
              <a:t>FC</a:t>
            </a:r>
            <a:endParaRPr lang="ko-KR" altLang="en-US" sz="1200" dirty="0"/>
          </a:p>
        </p:txBody>
      </p:sp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486" y="2708920"/>
            <a:ext cx="1124625" cy="13691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1036818" y="4149080"/>
            <a:ext cx="7899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smtClean="0"/>
              <a:t>Ulsan </a:t>
            </a:r>
          </a:p>
          <a:p>
            <a:r>
              <a:rPr lang="en-US" altLang="ko-KR" sz="1200" dirty="0" err="1" smtClean="0"/>
              <a:t>Hyundae</a:t>
            </a:r>
            <a:endParaRPr lang="ko-KR" altLang="en-US" sz="1200" dirty="0"/>
          </a:p>
        </p:txBody>
      </p:sp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6787" y="2708920"/>
            <a:ext cx="941623" cy="13691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" name="TextBox 19"/>
          <p:cNvSpPr txBox="1"/>
          <p:nvPr/>
        </p:nvSpPr>
        <p:spPr>
          <a:xfrm>
            <a:off x="2086787" y="4191471"/>
            <a:ext cx="9839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err="1" smtClean="0"/>
              <a:t>Geyongnam</a:t>
            </a:r>
            <a:endParaRPr lang="en-US" altLang="ko-KR" sz="1200" dirty="0" smtClean="0"/>
          </a:p>
          <a:p>
            <a:r>
              <a:rPr lang="en-US" altLang="ko-KR" sz="1200" dirty="0" smtClean="0"/>
              <a:t>FC</a:t>
            </a:r>
            <a:endParaRPr lang="ko-KR" altLang="en-US" sz="1200" dirty="0"/>
          </a:p>
        </p:txBody>
      </p:sp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0348" y="2708920"/>
            <a:ext cx="1085637" cy="13691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" name="TextBox 21"/>
          <p:cNvSpPr txBox="1"/>
          <p:nvPr/>
        </p:nvSpPr>
        <p:spPr>
          <a:xfrm>
            <a:off x="3211172" y="4191471"/>
            <a:ext cx="7017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smtClean="0"/>
              <a:t>Pohang</a:t>
            </a:r>
          </a:p>
          <a:p>
            <a:r>
              <a:rPr lang="en-US" altLang="ko-KR" sz="1200" dirty="0" smtClean="0"/>
              <a:t>Steelers</a:t>
            </a:r>
            <a:endParaRPr lang="ko-KR" altLang="en-US" sz="1200" dirty="0"/>
          </a:p>
        </p:txBody>
      </p:sp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9435" y="2707803"/>
            <a:ext cx="1370226" cy="13702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4" name="TextBox 23"/>
          <p:cNvSpPr txBox="1"/>
          <p:nvPr/>
        </p:nvSpPr>
        <p:spPr>
          <a:xfrm>
            <a:off x="4683650" y="4149080"/>
            <a:ext cx="7280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err="1" smtClean="0"/>
              <a:t>Sangju</a:t>
            </a:r>
            <a:endParaRPr lang="en-US" altLang="ko-KR" sz="1200" dirty="0" smtClean="0"/>
          </a:p>
          <a:p>
            <a:r>
              <a:rPr lang="en-US" altLang="ko-KR" sz="1200" dirty="0" err="1" smtClean="0"/>
              <a:t>Phoneix</a:t>
            </a:r>
            <a:endParaRPr lang="ko-KR" altLang="en-US" sz="1200" dirty="0"/>
          </a:p>
        </p:txBody>
      </p:sp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6574" y="2707803"/>
            <a:ext cx="1197285" cy="13702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6" name="TextBox 25"/>
          <p:cNvSpPr txBox="1"/>
          <p:nvPr/>
        </p:nvSpPr>
        <p:spPr>
          <a:xfrm>
            <a:off x="6061174" y="4191471"/>
            <a:ext cx="7606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smtClean="0"/>
              <a:t>Kwangju</a:t>
            </a:r>
          </a:p>
          <a:p>
            <a:r>
              <a:rPr lang="en-US" altLang="ko-KR" sz="1200" dirty="0" smtClean="0"/>
              <a:t>FC</a:t>
            </a:r>
            <a:endParaRPr lang="ko-KR" altLang="en-US" sz="1200" dirty="0"/>
          </a:p>
        </p:txBody>
      </p:sp>
      <p:pic>
        <p:nvPicPr>
          <p:cNvPr id="1037" name="Picture 13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3972" y="4869160"/>
            <a:ext cx="1224136" cy="12241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" name="TextBox 27"/>
          <p:cNvSpPr txBox="1"/>
          <p:nvPr/>
        </p:nvSpPr>
        <p:spPr>
          <a:xfrm>
            <a:off x="1086811" y="6237312"/>
            <a:ext cx="8499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err="1" smtClean="0"/>
              <a:t>Chunnam</a:t>
            </a:r>
            <a:endParaRPr lang="en-US" altLang="ko-KR" sz="1200" dirty="0" smtClean="0"/>
          </a:p>
          <a:p>
            <a:r>
              <a:rPr lang="en-US" altLang="ko-KR" sz="1200" dirty="0" smtClean="0"/>
              <a:t>Dragons</a:t>
            </a:r>
            <a:endParaRPr lang="ko-KR" altLang="en-US" sz="1200" dirty="0"/>
          </a:p>
        </p:txBody>
      </p:sp>
      <p:pic>
        <p:nvPicPr>
          <p:cNvPr id="1038" name="Picture 14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2881" y="4869160"/>
            <a:ext cx="880673" cy="12241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0" name="TextBox 29"/>
          <p:cNvSpPr txBox="1"/>
          <p:nvPr/>
        </p:nvSpPr>
        <p:spPr>
          <a:xfrm>
            <a:off x="2339752" y="6165304"/>
            <a:ext cx="8452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err="1" smtClean="0"/>
              <a:t>Chunbuk</a:t>
            </a:r>
            <a:r>
              <a:rPr lang="en-US" altLang="ko-KR" sz="1200" dirty="0" smtClean="0"/>
              <a:t> </a:t>
            </a:r>
          </a:p>
          <a:p>
            <a:r>
              <a:rPr lang="en-US" altLang="ko-KR" sz="1200" dirty="0" smtClean="0"/>
              <a:t>Hyundai</a:t>
            </a:r>
          </a:p>
          <a:p>
            <a:r>
              <a:rPr lang="en-US" altLang="ko-KR" sz="1200" dirty="0" smtClean="0"/>
              <a:t>Motors</a:t>
            </a:r>
            <a:endParaRPr lang="ko-KR" altLang="en-US" sz="1200" dirty="0"/>
          </a:p>
        </p:txBody>
      </p:sp>
      <p:pic>
        <p:nvPicPr>
          <p:cNvPr id="1039" name="Picture 15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1685" y="4869160"/>
            <a:ext cx="1224136" cy="12241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2" name="TextBox 31"/>
          <p:cNvSpPr txBox="1"/>
          <p:nvPr/>
        </p:nvSpPr>
        <p:spPr>
          <a:xfrm>
            <a:off x="3555385" y="6211669"/>
            <a:ext cx="7688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err="1" smtClean="0"/>
              <a:t>Daejeon</a:t>
            </a:r>
            <a:r>
              <a:rPr lang="en-US" altLang="ko-KR" sz="1200" dirty="0" smtClean="0"/>
              <a:t> </a:t>
            </a:r>
          </a:p>
          <a:p>
            <a:r>
              <a:rPr lang="en-US" altLang="ko-KR" sz="1200" dirty="0" smtClean="0"/>
              <a:t>Citizen</a:t>
            </a:r>
            <a:endParaRPr lang="ko-KR" altLang="en-US" sz="1200" dirty="0"/>
          </a:p>
        </p:txBody>
      </p:sp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650" y="4860810"/>
            <a:ext cx="1205693" cy="12324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4" name="TextBox 33"/>
          <p:cNvSpPr txBox="1"/>
          <p:nvPr/>
        </p:nvSpPr>
        <p:spPr>
          <a:xfrm>
            <a:off x="4834867" y="6207695"/>
            <a:ext cx="8454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err="1" smtClean="0"/>
              <a:t>Kangwon</a:t>
            </a:r>
            <a:r>
              <a:rPr lang="en-US" altLang="ko-KR" sz="1200" dirty="0" smtClean="0"/>
              <a:t> </a:t>
            </a:r>
          </a:p>
          <a:p>
            <a:r>
              <a:rPr lang="en-US" altLang="ko-KR" sz="1200" dirty="0" smtClean="0"/>
              <a:t>FC</a:t>
            </a:r>
            <a:endParaRPr lang="ko-KR" altLang="en-US" sz="1200" dirty="0"/>
          </a:p>
        </p:txBody>
      </p:sp>
      <p:pic>
        <p:nvPicPr>
          <p:cNvPr id="1041" name="Picture 17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0377" y="4869161"/>
            <a:ext cx="910138" cy="12241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6" name="TextBox 35"/>
          <p:cNvSpPr txBox="1"/>
          <p:nvPr/>
        </p:nvSpPr>
        <p:spPr>
          <a:xfrm>
            <a:off x="6235183" y="6165304"/>
            <a:ext cx="6410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err="1" smtClean="0"/>
              <a:t>Jeju</a:t>
            </a:r>
            <a:r>
              <a:rPr lang="en-US" altLang="ko-KR" sz="1200" dirty="0" smtClean="0"/>
              <a:t> </a:t>
            </a:r>
          </a:p>
          <a:p>
            <a:r>
              <a:rPr lang="en-US" altLang="ko-KR" sz="1200" dirty="0" smtClean="0"/>
              <a:t>United</a:t>
            </a:r>
            <a:endParaRPr lang="ko-KR" altLang="en-US" sz="1200" dirty="0"/>
          </a:p>
        </p:txBody>
      </p:sp>
    </p:spTree>
    <p:extLst>
      <p:ext uri="{BB962C8B-B14F-4D97-AF65-F5344CB8AC3E}">
        <p14:creationId xmlns:p14="http://schemas.microsoft.com/office/powerpoint/2010/main" val="27916546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9512" y="188640"/>
            <a:ext cx="19643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800" dirty="0" smtClean="0"/>
              <a:t>Star players</a:t>
            </a:r>
            <a:endParaRPr lang="ko-KR" altLang="en-US" sz="28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962" y="836712"/>
            <a:ext cx="2911886" cy="189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91962" y="2836996"/>
            <a:ext cx="25614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smtClean="0"/>
              <a:t>2011 K-League MVP Lee Dong-Gook</a:t>
            </a:r>
            <a:endParaRPr lang="ko-KR" altLang="en-US" sz="1200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7" y="836713"/>
            <a:ext cx="2000222" cy="2736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8" name="TextBox 37"/>
          <p:cNvSpPr txBox="1"/>
          <p:nvPr/>
        </p:nvSpPr>
        <p:spPr>
          <a:xfrm>
            <a:off x="3275857" y="3602052"/>
            <a:ext cx="13503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smtClean="0"/>
              <a:t>QPR Park </a:t>
            </a:r>
            <a:r>
              <a:rPr lang="en-US" altLang="ko-KR" sz="1200" dirty="0" err="1" smtClean="0"/>
              <a:t>Ji</a:t>
            </a:r>
            <a:r>
              <a:rPr lang="en-US" altLang="ko-KR" sz="1200" dirty="0" smtClean="0"/>
              <a:t>-Sung</a:t>
            </a:r>
            <a:endParaRPr lang="ko-KR" altLang="en-US" sz="1200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836712"/>
            <a:ext cx="1937962" cy="27363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0" name="TextBox 39"/>
          <p:cNvSpPr txBox="1"/>
          <p:nvPr/>
        </p:nvSpPr>
        <p:spPr>
          <a:xfrm>
            <a:off x="5364088" y="3615952"/>
            <a:ext cx="25116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smtClean="0"/>
              <a:t>Bolton Wanderers Lee Chung Yong</a:t>
            </a:r>
            <a:endParaRPr lang="ko-KR" altLang="en-US" sz="1200" dirty="0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5420" y="4149080"/>
            <a:ext cx="2749107" cy="1712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2" name="TextBox 41"/>
          <p:cNvSpPr txBox="1"/>
          <p:nvPr/>
        </p:nvSpPr>
        <p:spPr>
          <a:xfrm>
            <a:off x="5670085" y="5910074"/>
            <a:ext cx="21238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smtClean="0"/>
              <a:t>Hamburg SV Son Heung Min</a:t>
            </a:r>
            <a:endParaRPr lang="ko-KR" altLang="en-US" sz="1200" dirty="0"/>
          </a:p>
        </p:txBody>
      </p: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4133394"/>
            <a:ext cx="2799478" cy="17435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4" name="TextBox 43"/>
          <p:cNvSpPr txBox="1"/>
          <p:nvPr/>
        </p:nvSpPr>
        <p:spPr>
          <a:xfrm>
            <a:off x="2933782" y="6012398"/>
            <a:ext cx="19071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err="1" smtClean="0"/>
              <a:t>Ausburg</a:t>
            </a:r>
            <a:r>
              <a:rPr lang="en-US" altLang="ko-KR" sz="1200" dirty="0" smtClean="0"/>
              <a:t> FC Koo </a:t>
            </a:r>
            <a:r>
              <a:rPr lang="en-US" altLang="ko-KR" sz="1200" dirty="0" err="1" smtClean="0"/>
              <a:t>Ja-Cheol</a:t>
            </a:r>
            <a:endParaRPr lang="ko-KR" altLang="en-US" sz="1200" dirty="0"/>
          </a:p>
        </p:txBody>
      </p:sp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571" y="3256664"/>
            <a:ext cx="2077099" cy="27540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6" name="TextBox 45"/>
          <p:cNvSpPr txBox="1"/>
          <p:nvPr/>
        </p:nvSpPr>
        <p:spPr>
          <a:xfrm>
            <a:off x="319571" y="6164798"/>
            <a:ext cx="20347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smtClean="0"/>
              <a:t>Swansea city Ki Sung-</a:t>
            </a:r>
            <a:r>
              <a:rPr lang="en-US" altLang="ko-KR" sz="1200" dirty="0" err="1" smtClean="0"/>
              <a:t>Yeung</a:t>
            </a:r>
            <a:endParaRPr lang="ko-KR" altLang="en-US" sz="1200" dirty="0"/>
          </a:p>
        </p:txBody>
      </p:sp>
    </p:spTree>
    <p:extLst>
      <p:ext uri="{BB962C8B-B14F-4D97-AF65-F5344CB8AC3E}">
        <p14:creationId xmlns:p14="http://schemas.microsoft.com/office/powerpoint/2010/main" val="29820684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0002" y="225797"/>
            <a:ext cx="222176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800" dirty="0" smtClean="0"/>
              <a:t>Clips of plays</a:t>
            </a:r>
            <a:endParaRPr lang="ko-KR" altLang="en-US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467544" y="1268760"/>
            <a:ext cx="6023252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altLang="ko-KR" dirty="0" smtClean="0"/>
              <a:t>Lee Dong-Gook </a:t>
            </a:r>
            <a:r>
              <a:rPr lang="en-US" altLang="ko-KR" dirty="0"/>
              <a:t>Goals </a:t>
            </a:r>
            <a:r>
              <a:rPr lang="en-US" altLang="ko-KR" dirty="0">
                <a:hlinkClick r:id="rId2"/>
              </a:rPr>
              <a:t>http://</a:t>
            </a:r>
            <a:r>
              <a:rPr lang="en-US" altLang="ko-KR" dirty="0" smtClean="0">
                <a:hlinkClick r:id="rId2"/>
              </a:rPr>
              <a:t>youtu.be/44MNJGQMzLA</a:t>
            </a:r>
            <a:endParaRPr lang="en-US" altLang="ko-KR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altLang="ko-KR" dirty="0" smtClean="0"/>
              <a:t>Park </a:t>
            </a:r>
            <a:r>
              <a:rPr lang="en-US" altLang="ko-KR" dirty="0" err="1" smtClean="0"/>
              <a:t>Ji-Sung’s</a:t>
            </a:r>
            <a:r>
              <a:rPr lang="en-US" altLang="ko-KR" dirty="0"/>
              <a:t> play </a:t>
            </a:r>
            <a:r>
              <a:rPr lang="en-US" altLang="ko-KR" dirty="0">
                <a:hlinkClick r:id="rId3"/>
              </a:rPr>
              <a:t>http://</a:t>
            </a:r>
            <a:r>
              <a:rPr lang="en-US" altLang="ko-KR" dirty="0" smtClean="0">
                <a:hlinkClick r:id="rId3"/>
              </a:rPr>
              <a:t>youtu.be/xBGrnEObu34</a:t>
            </a:r>
            <a:endParaRPr lang="en-US" altLang="ko-KR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altLang="ko-KR" dirty="0" smtClean="0"/>
              <a:t>Lee Chung-Yong’s </a:t>
            </a:r>
            <a:r>
              <a:rPr lang="en-US" altLang="ko-KR" dirty="0"/>
              <a:t>play </a:t>
            </a:r>
            <a:r>
              <a:rPr lang="en-US" altLang="ko-KR" dirty="0">
                <a:hlinkClick r:id="rId4"/>
              </a:rPr>
              <a:t>http://</a:t>
            </a:r>
            <a:r>
              <a:rPr lang="en-US" altLang="ko-KR" dirty="0" smtClean="0">
                <a:hlinkClick r:id="rId4"/>
              </a:rPr>
              <a:t>youtu.be/QwGvVUzxAD8</a:t>
            </a:r>
            <a:endParaRPr lang="en-US" altLang="ko-KR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altLang="ko-KR" dirty="0" smtClean="0"/>
              <a:t>Ki Sung-</a:t>
            </a:r>
            <a:r>
              <a:rPr lang="en-US" altLang="ko-KR" dirty="0" err="1" smtClean="0"/>
              <a:t>Yeung’s</a:t>
            </a:r>
            <a:r>
              <a:rPr lang="en-US" altLang="ko-KR" dirty="0"/>
              <a:t> play </a:t>
            </a:r>
            <a:r>
              <a:rPr lang="en-US" altLang="ko-KR" dirty="0">
                <a:hlinkClick r:id="rId5"/>
              </a:rPr>
              <a:t>http://</a:t>
            </a:r>
            <a:r>
              <a:rPr lang="en-US" altLang="ko-KR" dirty="0" smtClean="0">
                <a:hlinkClick r:id="rId5"/>
              </a:rPr>
              <a:t>youtu.be/CWeeJ4R6YU8</a:t>
            </a:r>
            <a:endParaRPr lang="en-US" altLang="ko-KR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altLang="ko-KR" dirty="0" smtClean="0"/>
              <a:t>Koo </a:t>
            </a:r>
            <a:r>
              <a:rPr lang="en-US" altLang="ko-KR" dirty="0" err="1" smtClean="0"/>
              <a:t>Ja-Cheol’s</a:t>
            </a:r>
            <a:r>
              <a:rPr lang="en-US" altLang="ko-KR" dirty="0"/>
              <a:t> play </a:t>
            </a:r>
            <a:r>
              <a:rPr lang="en-US" altLang="ko-KR" dirty="0">
                <a:hlinkClick r:id="rId6"/>
              </a:rPr>
              <a:t>http://</a:t>
            </a:r>
            <a:r>
              <a:rPr lang="en-US" altLang="ko-KR" dirty="0" smtClean="0">
                <a:hlinkClick r:id="rId6"/>
              </a:rPr>
              <a:t>youtu.be/C-6XF8E6cLU</a:t>
            </a:r>
            <a:endParaRPr lang="en-US" altLang="ko-KR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altLang="ko-KR" dirty="0" smtClean="0"/>
              <a:t>Son Heung </a:t>
            </a:r>
            <a:r>
              <a:rPr lang="en-US" altLang="ko-KR" dirty="0"/>
              <a:t>Min’s play </a:t>
            </a:r>
            <a:r>
              <a:rPr lang="en-US" altLang="ko-KR" dirty="0">
                <a:hlinkClick r:id="rId7"/>
              </a:rPr>
              <a:t>http://youtu.be/Pa3zOxbAuxY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1502145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Baseball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IBFA world ranking: 4</a:t>
            </a:r>
          </a:p>
          <a:p>
            <a:r>
              <a:rPr lang="en-US" dirty="0" smtClean="0"/>
              <a:t>8 teams in KBO </a:t>
            </a:r>
            <a:r>
              <a:rPr lang="en-US" dirty="0" err="1" smtClean="0"/>
              <a:t>Proleague</a:t>
            </a:r>
            <a:r>
              <a:rPr lang="en-US" dirty="0" smtClean="0"/>
              <a:t> (</a:t>
            </a:r>
            <a:r>
              <a:rPr lang="en-US" dirty="0" err="1" smtClean="0"/>
              <a:t>Paldo</a:t>
            </a:r>
            <a:r>
              <a:rPr lang="en-US" dirty="0" smtClean="0"/>
              <a:t> </a:t>
            </a:r>
            <a:r>
              <a:rPr lang="en-US" dirty="0" err="1" smtClean="0"/>
              <a:t>proleague</a:t>
            </a:r>
            <a:r>
              <a:rPr lang="en-US" dirty="0" smtClean="0"/>
              <a:t>)</a:t>
            </a:r>
          </a:p>
          <a:p>
            <a:r>
              <a:rPr lang="en-US" dirty="0" smtClean="0"/>
              <a:t>Recent achievements</a:t>
            </a:r>
          </a:p>
          <a:p>
            <a:pPr lvl="1"/>
            <a:r>
              <a:rPr lang="en-US" dirty="0" smtClean="0"/>
              <a:t>2009 WBC: final, runner-up</a:t>
            </a:r>
          </a:p>
          <a:p>
            <a:pPr lvl="1"/>
            <a:r>
              <a:rPr lang="en-US" dirty="0" smtClean="0"/>
              <a:t>2006 WBC: 3rd </a:t>
            </a:r>
          </a:p>
          <a:p>
            <a:pPr lvl="1"/>
            <a:r>
              <a:rPr lang="en-US" dirty="0" smtClean="0"/>
              <a:t>2008 Beijing Olympic: Gold</a:t>
            </a:r>
          </a:p>
          <a:p>
            <a:pPr lvl="1"/>
            <a:r>
              <a:rPr lang="en-US" dirty="0" smtClean="0"/>
              <a:t>2000 Sydney Olympic: Bronze</a:t>
            </a:r>
          </a:p>
          <a:p>
            <a:pPr lvl="1"/>
            <a:r>
              <a:rPr lang="en-US" dirty="0" smtClean="0"/>
              <a:t>2010, 2002, 1998 Asian Games: Gold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81849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1213</TotalTime>
  <Words>680</Words>
  <Application>Microsoft Office PowerPoint</Application>
  <PresentationFormat>On-screen Show (4:3)</PresentationFormat>
  <Paragraphs>172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Flow</vt:lpstr>
      <vt:lpstr>Sports in Korea</vt:lpstr>
      <vt:lpstr>Contents</vt:lpstr>
      <vt:lpstr>General</vt:lpstr>
      <vt:lpstr>Survey results by Gallop (2009)</vt:lpstr>
      <vt:lpstr>Football</vt:lpstr>
      <vt:lpstr>PowerPoint Presentation</vt:lpstr>
      <vt:lpstr>PowerPoint Presentation</vt:lpstr>
      <vt:lpstr>PowerPoint Presentation</vt:lpstr>
      <vt:lpstr>Baseball</vt:lpstr>
      <vt:lpstr>PowerPoint Presentation</vt:lpstr>
      <vt:lpstr>PowerPoint Presentation</vt:lpstr>
      <vt:lpstr>PowerPoint Presentation</vt:lpstr>
      <vt:lpstr>Skating</vt:lpstr>
      <vt:lpstr>PowerPoint Presentation</vt:lpstr>
      <vt:lpstr>PowerPoint Presentation</vt:lpstr>
      <vt:lpstr>Baseketball</vt:lpstr>
      <vt:lpstr>Golf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SRU</dc:creator>
  <cp:lastModifiedBy>SRU</cp:lastModifiedBy>
  <cp:revision>59</cp:revision>
  <dcterms:created xsi:type="dcterms:W3CDTF">2012-10-02T15:31:19Z</dcterms:created>
  <dcterms:modified xsi:type="dcterms:W3CDTF">2012-10-19T13:57:06Z</dcterms:modified>
</cp:coreProperties>
</file>